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6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6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4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02D3-52E3-46E5-BCA5-9C6AD15F9E5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9C68-5D1F-4767-810D-C55CB248A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MANY 110 EV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MEDIA KIT 2019\MANY 110 EV\MANY 110 EV FEATURES\Retro Round Head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Retro Round Headlights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USB</a:t>
            </a:r>
            <a:endParaRPr lang="en-US" dirty="0"/>
          </a:p>
        </p:txBody>
      </p:sp>
      <p:pic>
        <p:nvPicPr>
          <p:cNvPr id="2050" name="Picture 2" descr="C:\Users\ASUS\Desktop\MEDIA KIT 2019\MANY 110 EV\MANY 110 EV FEATURES\New U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5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LED light guide bar bright rear light</a:t>
            </a:r>
            <a:endParaRPr lang="en-US" dirty="0"/>
          </a:p>
        </p:txBody>
      </p:sp>
      <p:pic>
        <p:nvPicPr>
          <p:cNvPr id="3074" name="Picture 2" descr="C:\Users\ASUS\Desktop\MEDIA KIT 2019\MANY 110 EV\MANY 110 EV FEATURES\LED light guide bar bright rear 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7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Ionex</a:t>
            </a:r>
            <a:r>
              <a:rPr lang="en-US" dirty="0" smtClean="0"/>
              <a:t> smart battery extraction (high-profile cool)</a:t>
            </a:r>
            <a:endParaRPr lang="en-US" dirty="0"/>
          </a:p>
        </p:txBody>
      </p:sp>
      <p:pic>
        <p:nvPicPr>
          <p:cNvPr id="4098" name="Picture 2" descr="C:\Users\ASUS\Desktop\MEDIA KIT 2019\MANY 110 EV\MANY 110 EV FEATURES\Ionex smart battery extraction (high-profile coo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8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Intimate design and effortless reversing function</a:t>
            </a:r>
            <a:endParaRPr lang="en-US" dirty="0"/>
          </a:p>
        </p:txBody>
      </p:sp>
      <p:pic>
        <p:nvPicPr>
          <p:cNvPr id="5122" name="Picture 2" descr="C:\Users\ASUS\Desktop\MEDIA KIT 2019\MANY 110 EV\MANY 110 EV FEATURES\Intimate design and effortless reversing 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Functional Equipment</a:t>
            </a:r>
            <a:endParaRPr lang="en-US" dirty="0"/>
          </a:p>
        </p:txBody>
      </p:sp>
      <p:pic>
        <p:nvPicPr>
          <p:cNvPr id="6146" name="Picture 2" descr="C:\Users\ASUS\Desktop\MEDIA KIT 2019\MANY 110 EV\MANY 110 EV FEATURES\Functional Equi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2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Ergonomic Cushion</a:t>
            </a:r>
            <a:endParaRPr lang="en-US" dirty="0"/>
          </a:p>
        </p:txBody>
      </p:sp>
      <p:pic>
        <p:nvPicPr>
          <p:cNvPr id="7170" name="Picture 2" descr="C:\Users\ASUS\Desktop\MEDIA KIT 2019\MANY 110 EV\MANY 110 EV FEATURES\Ergonomic Cush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3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MANY 110 EV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110 EV </dc:title>
  <dc:creator>ASUS</dc:creator>
  <cp:lastModifiedBy>ASUS</cp:lastModifiedBy>
  <cp:revision>2</cp:revision>
  <dcterms:created xsi:type="dcterms:W3CDTF">2019-03-21T10:18:27Z</dcterms:created>
  <dcterms:modified xsi:type="dcterms:W3CDTF">2019-03-21T10:36:40Z</dcterms:modified>
</cp:coreProperties>
</file>